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4" r:id="rId1"/>
  </p:sldMasterIdLst>
  <p:handoutMasterIdLst>
    <p:handoutMasterId r:id="rId3"/>
  </p:handoutMasterIdLst>
  <p:sldIdLst>
    <p:sldId id="265" r:id="rId2"/>
  </p:sldIdLst>
  <p:sldSz cx="32918400" cy="43891200"/>
  <p:notesSz cx="7315200" cy="9601200"/>
  <p:defaultTextStyle>
    <a:defPPr>
      <a:defRPr lang="en-US"/>
    </a:defPPr>
    <a:lvl1pPr algn="l" defTabSz="2096551" rtl="0" fontAlgn="base">
      <a:spcBef>
        <a:spcPct val="0"/>
      </a:spcBef>
      <a:spcAft>
        <a:spcPct val="0"/>
      </a:spcAft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2096551" indent="-1697736" algn="l" defTabSz="2096551" rtl="0" fontAlgn="base">
      <a:spcBef>
        <a:spcPct val="0"/>
      </a:spcBef>
      <a:spcAft>
        <a:spcPct val="0"/>
      </a:spcAft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4193102" indent="-3395471" algn="l" defTabSz="2096551" rtl="0" fontAlgn="base">
      <a:spcBef>
        <a:spcPct val="0"/>
      </a:spcBef>
      <a:spcAft>
        <a:spcPct val="0"/>
      </a:spcAft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6289654" indent="-5093207" algn="l" defTabSz="2096551" rtl="0" fontAlgn="base">
      <a:spcBef>
        <a:spcPct val="0"/>
      </a:spcBef>
      <a:spcAft>
        <a:spcPct val="0"/>
      </a:spcAft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8386205" indent="-6790943" algn="l" defTabSz="2096551" rtl="0" fontAlgn="base">
      <a:spcBef>
        <a:spcPct val="0"/>
      </a:spcBef>
      <a:spcAft>
        <a:spcPct val="0"/>
      </a:spcAft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1994078" algn="l" defTabSz="797631" rtl="0" eaLnBrk="1" latinLnBrk="0" hangingPunct="1"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392893" algn="l" defTabSz="797631" rtl="0" eaLnBrk="1" latinLnBrk="0" hangingPunct="1"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2791709" algn="l" defTabSz="797631" rtl="0" eaLnBrk="1" latinLnBrk="0" hangingPunct="1"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190524" algn="l" defTabSz="797631" rtl="0" eaLnBrk="1" latinLnBrk="0" hangingPunct="1">
      <a:defRPr sz="8287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7A0"/>
    <a:srgbClr val="2967A2"/>
    <a:srgbClr val="275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02"/>
    <p:restoredTop sz="96405"/>
  </p:normalViewPr>
  <p:slideViewPr>
    <p:cSldViewPr snapToObjects="1">
      <p:cViewPr>
        <p:scale>
          <a:sx n="25" d="100"/>
          <a:sy n="25" d="100"/>
        </p:scale>
        <p:origin x="372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3821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638298-9626-164F-9CF0-B8BDAD5943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F2D4E4-7B17-ED47-8842-8D45B051C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8AD21DB-B959-3C44-893F-FBC7912EC017}" type="datetime1">
              <a:rPr lang="en-US" altLang="en-US"/>
              <a:pPr/>
              <a:t>5/20/2025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DDC9D-4DA3-214E-9EDB-E16ED0A2AD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AC81E-1B3E-FB48-91F9-A8E7E711F8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43EB1F0-D551-A74B-9547-F1D819FDB3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38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EC418A-7F6F-674C-AD5E-5BB5B30FD896}"/>
              </a:ext>
            </a:extLst>
          </p:cNvPr>
          <p:cNvSpPr txBox="1"/>
          <p:nvPr userDrawn="1"/>
        </p:nvSpPr>
        <p:spPr>
          <a:xfrm>
            <a:off x="0" y="-19722"/>
            <a:ext cx="32918400" cy="43891200"/>
          </a:xfrm>
          <a:prstGeom prst="rect">
            <a:avLst/>
          </a:prstGeom>
          <a:solidFill>
            <a:schemeClr val="bg1">
              <a:alpha val="98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12887" b="1" dirty="0" smtClean="0">
                <a:latin typeface="Arial" charset="0"/>
                <a:ea typeface="ＭＳ Ｐゴシック" charset="-128"/>
                <a:cs typeface="ＭＳ Ｐゴシック" charset="-128"/>
              </a:rPr>
              <a:t>IEEE</a:t>
            </a:r>
            <a:endParaRPr lang="en-US" sz="12887" b="1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AFFAC6-7D9E-6447-9D4A-4DFBBBDCE0B2}"/>
              </a:ext>
            </a:extLst>
          </p:cNvPr>
          <p:cNvCxnSpPr/>
          <p:nvPr userDrawn="1"/>
        </p:nvCxnSpPr>
        <p:spPr>
          <a:xfrm>
            <a:off x="0" y="4389120"/>
            <a:ext cx="32918400" cy="1905"/>
          </a:xfrm>
          <a:prstGeom prst="line">
            <a:avLst/>
          </a:prstGeom>
          <a:ln w="1270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0" y="2320"/>
            <a:ext cx="32918400" cy="4388706"/>
          </a:xfrm>
          <a:prstGeom prst="rect">
            <a:avLst/>
          </a:prstGeom>
          <a:solidFill>
            <a:srgbClr val="2967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8647" dirty="0"/>
          </a:p>
        </p:txBody>
      </p:sp>
      <p:sp>
        <p:nvSpPr>
          <p:cNvPr id="8" name="Oval 7"/>
          <p:cNvSpPr/>
          <p:nvPr userDrawn="1"/>
        </p:nvSpPr>
        <p:spPr>
          <a:xfrm>
            <a:off x="257400" y="155353"/>
            <a:ext cx="4068000" cy="4068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16" tIns="47708" rIns="95416" bIns="47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8647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9400" y="317353"/>
            <a:ext cx="3744000" cy="3744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6584661" y="383607"/>
            <a:ext cx="60486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IEEE IHTC 2025</a:t>
            </a: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International Humanitarian</a:t>
            </a: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Technologies Conference</a:t>
            </a:r>
          </a:p>
          <a:p>
            <a:pPr algn="ctr"/>
            <a:endParaRPr lang="en-US" sz="2400" b="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August 13-15, 2025</a:t>
            </a:r>
          </a:p>
          <a:p>
            <a:pPr algn="ctr"/>
            <a:r>
              <a:rPr lang="en-US" sz="36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Edmonton,</a:t>
            </a:r>
            <a:r>
              <a:rPr lang="en-US" sz="3600" b="0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Alberta, Canada</a:t>
            </a:r>
            <a:endParaRPr lang="en-CA" sz="3600" b="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</p:sldLayoutIdLst>
  <p:timing>
    <p:tnLst>
      <p:par>
        <p:cTn id="1" dur="indefinite" restart="never" nodeType="tmRoot"/>
      </p:par>
    </p:tnLst>
  </p:timing>
  <p:txStyles>
    <p:titleStyle>
      <a:lvl1pPr algn="ctr" defTabSz="3260477" rtl="0" eaLnBrk="1" fontAlgn="base" hangingPunct="1">
        <a:spcBef>
          <a:spcPct val="0"/>
        </a:spcBef>
        <a:spcAft>
          <a:spcPct val="0"/>
        </a:spcAft>
        <a:defRPr sz="31336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620223"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1240446"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860668"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2480893" algn="ctr" defTabSz="3260477" rtl="0" eaLnBrk="1" fontAlgn="base" hangingPunct="1">
        <a:spcBef>
          <a:spcPct val="0"/>
        </a:spcBef>
        <a:spcAft>
          <a:spcPct val="0"/>
        </a:spcAft>
        <a:defRPr sz="31336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444282" indent="-2444282" algn="l" defTabSz="3260477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79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297738" indent="-2037261" algn="l" defTabSz="3260477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94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2pPr>
      <a:lvl3pPr marL="8151194" indent="-1630239" algn="l" defTabSz="3260477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93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3pPr>
      <a:lvl4pPr marL="11411672" indent="-1630239" algn="l" defTabSz="3260477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244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4pPr>
      <a:lvl5pPr marL="14672151" indent="-1630239" algn="l" defTabSz="3260477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244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5pPr>
      <a:lvl6pPr marL="17933157" indent="-1630287" algn="l" defTabSz="3260573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6pPr>
      <a:lvl7pPr marL="21193730" indent="-1630287" algn="l" defTabSz="3260573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7pPr>
      <a:lvl8pPr marL="24454307" indent="-1630287" algn="l" defTabSz="3260573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8pPr>
      <a:lvl9pPr marL="27714881" indent="-1630287" algn="l" defTabSz="3260573" rtl="0" eaLnBrk="1" latinLnBrk="0" hangingPunct="1">
        <a:spcBef>
          <a:spcPct val="20000"/>
        </a:spcBef>
        <a:buFont typeface="Arial"/>
        <a:buChar char="•"/>
        <a:defRPr sz="142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1pPr>
      <a:lvl2pPr marL="3260573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2pPr>
      <a:lvl3pPr marL="6521148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3pPr>
      <a:lvl4pPr marL="9781721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4pPr>
      <a:lvl5pPr marL="13042295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5pPr>
      <a:lvl6pPr marL="16302870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6pPr>
      <a:lvl7pPr marL="19563444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7pPr>
      <a:lvl8pPr marL="22824021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8pPr>
      <a:lvl9pPr marL="26084594" algn="l" defTabSz="3260573" rtl="0" eaLnBrk="1" latinLnBrk="0" hangingPunct="1">
        <a:defRPr sz="12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893" userDrawn="1">
          <p15:clr>
            <a:srgbClr val="F26B43"/>
          </p15:clr>
        </p15:guide>
        <p15:guide id="2" pos="525" userDrawn="1">
          <p15:clr>
            <a:srgbClr val="F26B43"/>
          </p15:clr>
        </p15:guide>
        <p15:guide id="3" pos="20211" userDrawn="1">
          <p15:clr>
            <a:srgbClr val="F26B43"/>
          </p15:clr>
        </p15:guide>
        <p15:guide id="5" pos="6921" userDrawn="1">
          <p15:clr>
            <a:srgbClr val="F26B43"/>
          </p15:clr>
        </p15:guide>
        <p15:guide id="6" pos="13815" userDrawn="1">
          <p15:clr>
            <a:srgbClr val="F26B43"/>
          </p15:clr>
        </p15:guide>
        <p15:guide id="7" pos="7147" userDrawn="1">
          <p15:clr>
            <a:srgbClr val="F26B43"/>
          </p15:clr>
        </p15:guide>
        <p15:guide id="8" pos="135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32" y="19880130"/>
            <a:ext cx="10291338" cy="23811885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30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09" y="4675267"/>
            <a:ext cx="10311330" cy="14865891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920D7C42-724C-0641-BC2D-272783C79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660" y="528509"/>
            <a:ext cx="21905521" cy="330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628"/>
              </a:spcBef>
            </a:pPr>
            <a:r>
              <a:rPr lang="en-US" altLang="en-US" sz="6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Poster Title: General Template for a 36” x </a:t>
            </a:r>
            <a:r>
              <a:rPr lang="en-US" altLang="en-US" sz="6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48” </a:t>
            </a:r>
            <a:r>
              <a:rPr lang="en-US" altLang="en-US" sz="6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Poster</a:t>
            </a:r>
          </a:p>
          <a:p>
            <a:pPr algn="ctr" eaLnBrk="1" hangingPunct="1">
              <a:spcBef>
                <a:spcPts val="1628"/>
              </a:spcBef>
            </a:pPr>
            <a:r>
              <a:rPr lang="en-US" altLang="en-US" sz="3757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Name(s</a:t>
            </a:r>
            <a:r>
              <a:rPr lang="en-US" altLang="en-US" sz="3757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) of Contributors</a:t>
            </a:r>
            <a:r>
              <a:rPr lang="en-US" altLang="en-US" sz="3757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US" altLang="en-US" sz="3757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Name(s) of Contributors</a:t>
            </a:r>
            <a:r>
              <a:rPr lang="en-US" altLang="en-US" sz="3757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r>
              <a:rPr lang="en-US" altLang="en-US" sz="3757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Name(s) of Contributors</a:t>
            </a:r>
            <a:r>
              <a:rPr lang="en-US" altLang="en-US" sz="3757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3</a:t>
            </a:r>
            <a:endParaRPr lang="en-US" altLang="en-US" sz="3757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1628"/>
              </a:spcBef>
            </a:pPr>
            <a:r>
              <a:rPr lang="en-US" altLang="en-US" sz="2504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US" altLang="en-US" sz="250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Institution Details, Address, Location, </a:t>
            </a:r>
            <a:r>
              <a:rPr lang="en-US" altLang="en-US" sz="2504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r>
              <a:rPr lang="en-US" altLang="en-US" sz="250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Institution Details, Address, Location, </a:t>
            </a:r>
            <a:r>
              <a:rPr lang="en-US" altLang="en-US" sz="2504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3</a:t>
            </a:r>
            <a:r>
              <a:rPr lang="en-US" altLang="en-US" sz="250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Institution Details, Address, Location</a:t>
            </a:r>
            <a:endParaRPr lang="en-AU" altLang="en-US" sz="2504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spcBef>
                <a:spcPts val="1628"/>
              </a:spcBef>
            </a:pPr>
            <a:endParaRPr lang="en-AU" altLang="en-US" sz="3527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spcBef>
                <a:spcPts val="1628"/>
              </a:spcBef>
            </a:pPr>
            <a:endParaRPr lang="en-AU" altLang="en-US" sz="5426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628"/>
              </a:spcBef>
            </a:pPr>
            <a:endParaRPr lang="en-AU" altLang="en-US" sz="5426" dirty="0">
              <a:solidFill>
                <a:srgbClr val="00623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528" y="12465474"/>
            <a:ext cx="8952632" cy="6311774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8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2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54" y="4675267"/>
            <a:ext cx="10296821" cy="2090405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INTRODUCTION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4" name="Text Box 27">
            <a:extLst>
              <a:ext uri="{FF2B5EF4-FFF2-40B4-BE49-F238E27FC236}">
                <a16:creationId xmlns:a16="http://schemas.microsoft.com/office/drawing/2014/main" id="{12211FC9-AA76-994F-88DC-A1AFBC10A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286" y="37283304"/>
            <a:ext cx="9114882" cy="5832648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8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1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699" y="7158158"/>
            <a:ext cx="8982043" cy="494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2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Proin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eros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fermentum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Morbi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tristique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convallis,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nisl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sagittis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purus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id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pede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tortor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at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in ligula.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9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624" y="4691513"/>
            <a:ext cx="10386702" cy="39000502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87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624" y="4675267"/>
            <a:ext cx="10379172" cy="2090405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RESULTS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0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993" y="4691513"/>
            <a:ext cx="10189001" cy="20154287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88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3375" y="4659240"/>
            <a:ext cx="10174664" cy="2055097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187826" rIns="620202" bIns="187826" anchor="ctr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CONCLUSIONS &amp; </a:t>
            </a:r>
          </a:p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FUTURE WORK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9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54" y="19880130"/>
            <a:ext cx="10296821" cy="2090405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METHODOLOGY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0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6455" y="7158157"/>
            <a:ext cx="8983744" cy="1065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2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1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699" y="22529085"/>
            <a:ext cx="8982043" cy="1291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2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Nam vitae ipsum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1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993" y="25219241"/>
            <a:ext cx="10189001" cy="10222537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92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3375" y="25219241"/>
            <a:ext cx="10174664" cy="2090405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REFERENCES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3" name="TextBox 35">
            <a:extLst>
              <a:ext uri="{FF2B5EF4-FFF2-40B4-BE49-F238E27FC236}">
                <a16:creationId xmlns:a16="http://schemas.microsoft.com/office/drawing/2014/main" id="{2A1A3698-0412-FD4F-883A-F8B5764B7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993" y="35820088"/>
            <a:ext cx="10189001" cy="7871927"/>
          </a:xfrm>
          <a:prstGeom prst="rect">
            <a:avLst/>
          </a:prstGeom>
          <a:noFill/>
          <a:ln w="12700">
            <a:solidFill>
              <a:srgbClr val="2967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20202" tIns="620202" rIns="620202" bIns="620202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en-US" sz="3799">
              <a:cs typeface="Arial" panose="020B0604020202020204" pitchFamily="34" charset="0"/>
            </a:endParaRPr>
          </a:p>
        </p:txBody>
      </p:sp>
      <p:sp>
        <p:nvSpPr>
          <p:cNvPr id="93" name="TextBox 35">
            <a:extLst>
              <a:ext uri="{FF2B5EF4-FFF2-40B4-BE49-F238E27FC236}">
                <a16:creationId xmlns:a16="http://schemas.microsoft.com/office/drawing/2014/main" id="{15B85621-7494-7142-AC72-56FD7C3A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3375" y="35773833"/>
            <a:ext cx="10174664" cy="2076930"/>
          </a:xfrm>
          <a:prstGeom prst="rect">
            <a:avLst/>
          </a:prstGeom>
          <a:solidFill>
            <a:srgbClr val="2967A0"/>
          </a:solidFill>
          <a:ln w="12700" cmpd="sng">
            <a:solidFill>
              <a:srgbClr val="2967A0"/>
            </a:solidFill>
            <a:miter lim="800000"/>
            <a:headEnd/>
            <a:tailEnd/>
          </a:ln>
        </p:spPr>
        <p:txBody>
          <a:bodyPr wrap="square" lIns="620202" tIns="620202" rIns="620202" bIns="620202">
            <a:spAutoFit/>
          </a:bodyPr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5218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ACKNOWLEDGMENTS</a:t>
            </a:r>
            <a:endParaRPr lang="en-US" altLang="en-US" sz="5218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7" name="TextBox 63">
            <a:extLst>
              <a:ext uri="{FF2B5EF4-FFF2-40B4-BE49-F238E27FC236}">
                <a16:creationId xmlns:a16="http://schemas.microsoft.com/office/drawing/2014/main" id="{6DDD6035-C194-154E-8960-BF5A87E48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4599" y="27844436"/>
            <a:ext cx="9761523" cy="702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eros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fermentum id,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marL="758703" indent="-758703" eaLnBrk="1" hangingPunct="1">
              <a:spcAft>
                <a:spcPts val="835"/>
              </a:spcAft>
              <a:buAutoNum type="arabicPeriod"/>
            </a:pP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3339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3339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 eaLnBrk="1" hangingPunct="1">
              <a:lnSpc>
                <a:spcPct val="120000"/>
              </a:lnSpc>
            </a:pPr>
            <a:endParaRPr lang="en-US" altLang="en-US" sz="3339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8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6455" y="23501843"/>
            <a:ext cx="8983744" cy="108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2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1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6455" y="18113523"/>
            <a:ext cx="8983744" cy="4741147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8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2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7712" y="34869471"/>
            <a:ext cx="8954327" cy="8246481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8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3" name="Text Box 27">
            <a:extLst>
              <a:ext uri="{FF2B5EF4-FFF2-40B4-BE49-F238E27FC236}">
                <a16:creationId xmlns:a16="http://schemas.microsoft.com/office/drawing/2014/main" id="{9F62912A-2964-4347-BC77-279C666F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0796" y="12412950"/>
            <a:ext cx="8846421" cy="5284178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512720" tIns="256361" rIns="512720" bIns="256361" anchor="ctr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34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GRAPHIC</a:t>
            </a:r>
            <a:endParaRPr lang="en-US" altLang="en-US" sz="5698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6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2876" y="7158156"/>
            <a:ext cx="8875484" cy="463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2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Proin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eros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fermentum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Morbi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tristique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convallis,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nisl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sagittis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purus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id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pede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tortor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at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in ligula.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sed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7" name="TextBox 58">
            <a:extLst>
              <a:ext uri="{FF2B5EF4-FFF2-40B4-BE49-F238E27FC236}">
                <a16:creationId xmlns:a16="http://schemas.microsoft.com/office/drawing/2014/main" id="{37A277BC-9486-F04E-BBC5-0B53E250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2876" y="18113522"/>
            <a:ext cx="8875484" cy="642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252"/>
              </a:spcAft>
            </a:pPr>
            <a:r>
              <a:rPr lang="en-US" altLang="en-US" sz="3799" b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SUBHEADING</a:t>
            </a: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Mauris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tristiqv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eros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sapien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dictum vitae,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tempor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fermentum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id,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metus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endParaRPr lang="en-US" altLang="en-US" sz="2922" dirty="0">
              <a:latin typeface="+mn-lt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 eaLnBrk="1" hangingPunct="1">
              <a:spcAft>
                <a:spcPts val="1252"/>
              </a:spcAft>
            </a:pP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Morbi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iaculis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mi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ut.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Donec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quis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quam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eget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dolor convallis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varius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Proin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dapibus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vitae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ut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Fusce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justo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Nam a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tellus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aliquet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interdum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altLang="en-US" sz="2922" dirty="0" err="1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Curabitur</a:t>
            </a:r>
            <a:r>
              <a:rPr lang="en-US" altLang="en-US" sz="2922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 id libero. </a:t>
            </a:r>
          </a:p>
        </p:txBody>
      </p:sp>
    </p:spTree>
    <p:extLst>
      <p:ext uri="{BB962C8B-B14F-4D97-AF65-F5344CB8AC3E}">
        <p14:creationId xmlns:p14="http://schemas.microsoft.com/office/powerpoint/2010/main" val="15911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5_Office Theme</Template>
  <TotalTime>25196</TotalTime>
  <Words>1166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Roboto</vt:lpstr>
      <vt:lpstr>5_Office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pmusilek</cp:lastModifiedBy>
  <cp:revision>55</cp:revision>
  <cp:lastPrinted>2024-02-08T04:41:30Z</cp:lastPrinted>
  <dcterms:created xsi:type="dcterms:W3CDTF">2021-08-26T15:54:54Z</dcterms:created>
  <dcterms:modified xsi:type="dcterms:W3CDTF">2025-05-20T16:21:15Z</dcterms:modified>
</cp:coreProperties>
</file>