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4" r:id="rId1"/>
  </p:sldMasterIdLst>
  <p:handoutMasterIdLst>
    <p:handoutMasterId r:id="rId3"/>
  </p:handoutMasterIdLst>
  <p:sldIdLst>
    <p:sldId id="265" r:id="rId2"/>
  </p:sldIdLst>
  <p:sldSz cx="30275213" cy="42803763"/>
  <p:notesSz cx="7315200" cy="9601200"/>
  <p:defaultTextStyle>
    <a:defPPr>
      <a:defRPr lang="en-US"/>
    </a:defPPr>
    <a:lvl1pPr algn="l" defTabSz="1994503" rtl="0" fontAlgn="base">
      <a:spcBef>
        <a:spcPct val="0"/>
      </a:spcBef>
      <a:spcAft>
        <a:spcPct val="0"/>
      </a:spcAft>
      <a:defRPr sz="7883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1994503" indent="-1615099" algn="l" defTabSz="1994503" rtl="0" fontAlgn="base">
      <a:spcBef>
        <a:spcPct val="0"/>
      </a:spcBef>
      <a:spcAft>
        <a:spcPct val="0"/>
      </a:spcAft>
      <a:defRPr sz="7883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3989003" indent="-3230197" algn="l" defTabSz="1994503" rtl="0" fontAlgn="base">
      <a:spcBef>
        <a:spcPct val="0"/>
      </a:spcBef>
      <a:spcAft>
        <a:spcPct val="0"/>
      </a:spcAft>
      <a:defRPr sz="7883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5983507" indent="-4845297" algn="l" defTabSz="1994503" rtl="0" fontAlgn="base">
      <a:spcBef>
        <a:spcPct val="0"/>
      </a:spcBef>
      <a:spcAft>
        <a:spcPct val="0"/>
      </a:spcAft>
      <a:defRPr sz="7883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7978008" indent="-6460395" algn="l" defTabSz="1994503" rtl="0" fontAlgn="base">
      <a:spcBef>
        <a:spcPct val="0"/>
      </a:spcBef>
      <a:spcAft>
        <a:spcPct val="0"/>
      </a:spcAft>
      <a:defRPr sz="7883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1897016" algn="l" defTabSz="758806" rtl="0" eaLnBrk="1" latinLnBrk="0" hangingPunct="1">
      <a:defRPr sz="7883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276419" algn="l" defTabSz="758806" rtl="0" eaLnBrk="1" latinLnBrk="0" hangingPunct="1">
      <a:defRPr sz="7883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2655824" algn="l" defTabSz="758806" rtl="0" eaLnBrk="1" latinLnBrk="0" hangingPunct="1">
      <a:defRPr sz="7883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035227" algn="l" defTabSz="758806" rtl="0" eaLnBrk="1" latinLnBrk="0" hangingPunct="1">
      <a:defRPr sz="7883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67A0"/>
    <a:srgbClr val="2967A2"/>
    <a:srgbClr val="275D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02"/>
    <p:restoredTop sz="96405"/>
  </p:normalViewPr>
  <p:slideViewPr>
    <p:cSldViewPr snapToObjects="1">
      <p:cViewPr>
        <p:scale>
          <a:sx n="50" d="100"/>
          <a:sy n="50" d="100"/>
        </p:scale>
        <p:origin x="15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88" d="100"/>
          <a:sy n="88" d="100"/>
        </p:scale>
        <p:origin x="3821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638298-9626-164F-9CF0-B8BDAD5943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F2D4E4-7B17-ED47-8842-8D45B051CA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8AD21DB-B959-3C44-893F-FBC7912EC017}" type="datetime1">
              <a:rPr lang="en-US" altLang="en-US"/>
              <a:pPr/>
              <a:t>5/20/2025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4DDC9D-4DA3-214E-9EDB-E16ED0A2AD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0AC81E-1B3E-FB48-91F9-A8E7E711F8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E43EB1F0-D551-A74B-9547-F1D819FDB3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438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EC418A-7F6F-674C-AD5E-5BB5B30FD896}"/>
              </a:ext>
            </a:extLst>
          </p:cNvPr>
          <p:cNvSpPr txBox="1"/>
          <p:nvPr userDrawn="1"/>
        </p:nvSpPr>
        <p:spPr>
          <a:xfrm>
            <a:off x="1" y="-19232"/>
            <a:ext cx="30275213" cy="42803763"/>
          </a:xfrm>
          <a:prstGeom prst="rect">
            <a:avLst/>
          </a:prstGeom>
          <a:solidFill>
            <a:schemeClr val="bg1">
              <a:alpha val="98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12887" b="1" dirty="0" smtClean="0">
                <a:latin typeface="Arial" charset="0"/>
                <a:ea typeface="ＭＳ Ｐゴシック" charset="-128"/>
                <a:cs typeface="ＭＳ Ｐゴシック" charset="-128"/>
              </a:rPr>
              <a:t>IEEE</a:t>
            </a:r>
            <a:endParaRPr lang="en-US" sz="12887" b="1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FAFFAC6-7D9E-6447-9D4A-4DFBBBDCE0B2}"/>
              </a:ext>
            </a:extLst>
          </p:cNvPr>
          <p:cNvCxnSpPr/>
          <p:nvPr userDrawn="1"/>
        </p:nvCxnSpPr>
        <p:spPr>
          <a:xfrm>
            <a:off x="1" y="4280378"/>
            <a:ext cx="30275213" cy="1858"/>
          </a:xfrm>
          <a:prstGeom prst="line">
            <a:avLst/>
          </a:prstGeom>
          <a:ln w="1270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1" y="2262"/>
            <a:ext cx="30275213" cy="4279973"/>
          </a:xfrm>
          <a:prstGeom prst="rect">
            <a:avLst/>
          </a:prstGeom>
          <a:solidFill>
            <a:srgbClr val="2967A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8647" dirty="0"/>
          </a:p>
        </p:txBody>
      </p:sp>
      <p:sp>
        <p:nvSpPr>
          <p:cNvPr id="8" name="Oval 7"/>
          <p:cNvSpPr/>
          <p:nvPr userDrawn="1"/>
        </p:nvSpPr>
        <p:spPr>
          <a:xfrm>
            <a:off x="236731" y="151504"/>
            <a:ext cx="3967200" cy="39672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416" tIns="47708" rIns="95416" bIns="47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8647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" name="Picture 2"/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5723" y="309490"/>
            <a:ext cx="3650400" cy="365124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3922582" y="374104"/>
            <a:ext cx="609045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IEEE IHTC 2025</a:t>
            </a:r>
          </a:p>
          <a:p>
            <a:pPr algn="ctr"/>
            <a:r>
              <a:rPr lang="en-US" sz="3600" b="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International Humanitarian</a:t>
            </a:r>
          </a:p>
          <a:p>
            <a:pPr algn="ctr"/>
            <a:r>
              <a:rPr lang="en-US" sz="3600" b="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Technologies Conference</a:t>
            </a:r>
          </a:p>
          <a:p>
            <a:pPr algn="ctr"/>
            <a:endParaRPr lang="en-US" sz="2400" b="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3600" b="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August 13-15, 2025</a:t>
            </a:r>
          </a:p>
          <a:p>
            <a:pPr algn="ctr"/>
            <a:r>
              <a:rPr lang="en-US" sz="3600" b="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Edmonton,</a:t>
            </a:r>
            <a:r>
              <a:rPr lang="en-US" sz="3600" b="0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Alberta, Canada</a:t>
            </a:r>
            <a:endParaRPr lang="en-CA" sz="3600" b="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</p:sldLayoutIdLst>
  <p:timing>
    <p:tnLst>
      <p:par>
        <p:cTn id="1" dur="indefinite" restart="never" nodeType="tmRoot"/>
      </p:par>
    </p:tnLst>
  </p:timing>
  <p:txStyles>
    <p:titleStyle>
      <a:lvl1pPr algn="ctr" defTabSz="3260444" rtl="0" eaLnBrk="1" fontAlgn="base" hangingPunct="1">
        <a:spcBef>
          <a:spcPct val="0"/>
        </a:spcBef>
        <a:spcAft>
          <a:spcPct val="0"/>
        </a:spcAft>
        <a:defRPr sz="31336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3260444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3260444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3260444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3260444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620217" algn="ctr" defTabSz="3260444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1240433" algn="ctr" defTabSz="3260444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860649" algn="ctr" defTabSz="3260444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2480867" algn="ctr" defTabSz="3260444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2444257" indent="-2444257" algn="l" defTabSz="3260444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79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297684" indent="-2037240" algn="l" defTabSz="3260444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941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2pPr>
      <a:lvl3pPr marL="8151111" indent="-1630223" algn="l" defTabSz="3260444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092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3pPr>
      <a:lvl4pPr marL="11411556" indent="-1630223" algn="l" defTabSz="3260444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244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4pPr>
      <a:lvl5pPr marL="14672001" indent="-1630223" algn="l" defTabSz="3260444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244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5pPr>
      <a:lvl6pPr marL="17932974" indent="-1630270" algn="l" defTabSz="3260540" rtl="0" eaLnBrk="1" latinLnBrk="0" hangingPunct="1">
        <a:spcBef>
          <a:spcPct val="20000"/>
        </a:spcBef>
        <a:buFont typeface="Arial"/>
        <a:buChar char="•"/>
        <a:defRPr sz="14244" kern="1200">
          <a:solidFill>
            <a:schemeClr val="tx1"/>
          </a:solidFill>
          <a:latin typeface="+mn-lt"/>
          <a:ea typeface="+mn-ea"/>
          <a:cs typeface="+mn-cs"/>
        </a:defRPr>
      </a:lvl6pPr>
      <a:lvl7pPr marL="21193514" indent="-1630270" algn="l" defTabSz="3260540" rtl="0" eaLnBrk="1" latinLnBrk="0" hangingPunct="1">
        <a:spcBef>
          <a:spcPct val="20000"/>
        </a:spcBef>
        <a:buFont typeface="Arial"/>
        <a:buChar char="•"/>
        <a:defRPr sz="14244" kern="1200">
          <a:solidFill>
            <a:schemeClr val="tx1"/>
          </a:solidFill>
          <a:latin typeface="+mn-lt"/>
          <a:ea typeface="+mn-ea"/>
          <a:cs typeface="+mn-cs"/>
        </a:defRPr>
      </a:lvl7pPr>
      <a:lvl8pPr marL="24454058" indent="-1630270" algn="l" defTabSz="3260540" rtl="0" eaLnBrk="1" latinLnBrk="0" hangingPunct="1">
        <a:spcBef>
          <a:spcPct val="20000"/>
        </a:spcBef>
        <a:buFont typeface="Arial"/>
        <a:buChar char="•"/>
        <a:defRPr sz="14244" kern="1200">
          <a:solidFill>
            <a:schemeClr val="tx1"/>
          </a:solidFill>
          <a:latin typeface="+mn-lt"/>
          <a:ea typeface="+mn-ea"/>
          <a:cs typeface="+mn-cs"/>
        </a:defRPr>
      </a:lvl8pPr>
      <a:lvl9pPr marL="27714599" indent="-1630270" algn="l" defTabSz="3260540" rtl="0" eaLnBrk="1" latinLnBrk="0" hangingPunct="1">
        <a:spcBef>
          <a:spcPct val="20000"/>
        </a:spcBef>
        <a:buFont typeface="Arial"/>
        <a:buChar char="•"/>
        <a:defRPr sz="142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60540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1pPr>
      <a:lvl2pPr marL="3260540" algn="l" defTabSz="3260540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2pPr>
      <a:lvl3pPr marL="6521082" algn="l" defTabSz="3260540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3pPr>
      <a:lvl4pPr marL="9781622" algn="l" defTabSz="3260540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4pPr>
      <a:lvl5pPr marL="13042162" algn="l" defTabSz="3260540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5pPr>
      <a:lvl6pPr marL="16302704" algn="l" defTabSz="3260540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6pPr>
      <a:lvl7pPr marL="19563244" algn="l" defTabSz="3260540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7pPr>
      <a:lvl8pPr marL="22823788" algn="l" defTabSz="3260540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8pPr>
      <a:lvl9pPr marL="26084328" algn="l" defTabSz="3260540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6227" userDrawn="1">
          <p15:clr>
            <a:srgbClr val="F26B43"/>
          </p15:clr>
        </p15:guide>
        <p15:guide id="2" pos="483" userDrawn="1">
          <p15:clr>
            <a:srgbClr val="F26B43"/>
          </p15:clr>
        </p15:guide>
        <p15:guide id="3" pos="18588" userDrawn="1">
          <p15:clr>
            <a:srgbClr val="F26B43"/>
          </p15:clr>
        </p15:guide>
        <p15:guide id="5" pos="6365" userDrawn="1">
          <p15:clr>
            <a:srgbClr val="F26B43"/>
          </p15:clr>
        </p15:guide>
        <p15:guide id="6" pos="12706" userDrawn="1">
          <p15:clr>
            <a:srgbClr val="F26B43"/>
          </p15:clr>
        </p15:guide>
        <p15:guide id="7" pos="6573" userDrawn="1">
          <p15:clr>
            <a:srgbClr val="F26B43"/>
          </p15:clr>
        </p15:guide>
        <p15:guide id="8" pos="124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35">
            <a:extLst>
              <a:ext uri="{FF2B5EF4-FFF2-40B4-BE49-F238E27FC236}">
                <a16:creationId xmlns:a16="http://schemas.microsoft.com/office/drawing/2014/main" id="{2A1A3698-0412-FD4F-883A-F8B5764B7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60" y="19828882"/>
            <a:ext cx="9501013" cy="22671344"/>
          </a:xfrm>
          <a:prstGeom prst="rect">
            <a:avLst/>
          </a:prstGeom>
          <a:noFill/>
          <a:ln w="12700">
            <a:solidFill>
              <a:srgbClr val="2967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20202" tIns="620202" rIns="620202" bIns="620202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en-US" sz="3799">
              <a:cs typeface="Arial" panose="020B0604020202020204" pitchFamily="34" charset="0"/>
            </a:endParaRPr>
          </a:p>
        </p:txBody>
      </p:sp>
      <p:sp>
        <p:nvSpPr>
          <p:cNvPr id="30" name="TextBox 35">
            <a:extLst>
              <a:ext uri="{FF2B5EF4-FFF2-40B4-BE49-F238E27FC236}">
                <a16:creationId xmlns:a16="http://schemas.microsoft.com/office/drawing/2014/main" id="{2A1A3698-0412-FD4F-883A-F8B5764B7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44" y="4624017"/>
            <a:ext cx="9519470" cy="14865891"/>
          </a:xfrm>
          <a:prstGeom prst="rect">
            <a:avLst/>
          </a:prstGeom>
          <a:noFill/>
          <a:ln w="12700">
            <a:solidFill>
              <a:srgbClr val="2967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20202" tIns="620202" rIns="620202" bIns="620202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en-US" sz="3799">
              <a:cs typeface="Arial" panose="020B0604020202020204" pitchFamily="34" charset="0"/>
            </a:endParaRPr>
          </a:p>
        </p:txBody>
      </p:sp>
      <p:sp>
        <p:nvSpPr>
          <p:cNvPr id="29" name="Text Box 2">
            <a:extLst>
              <a:ext uri="{FF2B5EF4-FFF2-40B4-BE49-F238E27FC236}">
                <a16:creationId xmlns:a16="http://schemas.microsoft.com/office/drawing/2014/main" id="{920D7C42-724C-0641-BC2D-272783C79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7928" y="519561"/>
            <a:ext cx="17713968" cy="330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628"/>
              </a:spcBef>
            </a:pPr>
            <a:r>
              <a:rPr lang="en-US" altLang="en-US" sz="6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Title</a:t>
            </a:r>
            <a:r>
              <a:rPr lang="en-US" altLang="en-US" sz="6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: General Template for </a:t>
            </a:r>
            <a:r>
              <a:rPr lang="en-US" altLang="en-US" sz="6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A0 </a:t>
            </a:r>
            <a:r>
              <a:rPr lang="en-US" altLang="en-US" sz="6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Poster</a:t>
            </a:r>
            <a:endParaRPr lang="en-US" altLang="en-US" sz="6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ts val="1628"/>
              </a:spcBef>
            </a:pPr>
            <a:r>
              <a:rPr lang="en-US" altLang="en-US" sz="3757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Name(s) of Contributors</a:t>
            </a:r>
            <a:r>
              <a:rPr lang="en-US" altLang="en-US" sz="3757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</a:t>
            </a:r>
            <a:r>
              <a:rPr lang="en-US" altLang="en-US" sz="3757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, Name(s) of Contributors</a:t>
            </a:r>
            <a:r>
              <a:rPr lang="en-US" altLang="en-US" sz="3757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</a:t>
            </a:r>
            <a:r>
              <a:rPr lang="en-US" altLang="en-US" sz="3757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, Name(s) of Contributors</a:t>
            </a:r>
            <a:r>
              <a:rPr lang="en-US" altLang="en-US" sz="3757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3</a:t>
            </a:r>
            <a:endParaRPr lang="en-US" altLang="en-US" sz="3757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ts val="1628"/>
              </a:spcBef>
            </a:pPr>
            <a:r>
              <a:rPr lang="en-US" altLang="en-US" sz="2504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</a:t>
            </a:r>
            <a:r>
              <a:rPr lang="en-US" altLang="en-US" sz="2504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Institution Details, Address, Location, </a:t>
            </a:r>
            <a:r>
              <a:rPr lang="en-US" altLang="en-US" sz="2504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</a:t>
            </a:r>
            <a:r>
              <a:rPr lang="en-US" altLang="en-US" sz="2504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Institution Details, Address, Location, </a:t>
            </a:r>
            <a:r>
              <a:rPr lang="en-US" altLang="en-US" sz="2504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3</a:t>
            </a:r>
            <a:r>
              <a:rPr lang="en-US" altLang="en-US" sz="2504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Institution Details, Address, Location</a:t>
            </a:r>
            <a:endParaRPr lang="en-AU" altLang="en-US" sz="2504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eaLnBrk="1" hangingPunct="1">
              <a:spcBef>
                <a:spcPts val="1628"/>
              </a:spcBef>
            </a:pPr>
            <a:endParaRPr lang="en-AU" altLang="en-US" sz="3527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eaLnBrk="1" hangingPunct="1">
              <a:spcBef>
                <a:spcPts val="1628"/>
              </a:spcBef>
            </a:pPr>
            <a:endParaRPr lang="en-AU" altLang="en-US" sz="5426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1628"/>
              </a:spcBef>
            </a:pPr>
            <a:endParaRPr lang="en-AU" altLang="en-US" sz="5426" dirty="0">
              <a:solidFill>
                <a:srgbClr val="006231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9F62912A-2964-4347-BC77-279C666F1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57" y="13048953"/>
            <a:ext cx="8265113" cy="5472608"/>
          </a:xfrm>
          <a:prstGeom prst="rect">
            <a:avLst/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lIns="512720" tIns="256361" rIns="512720" bIns="256361" anchor="ctr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34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GRAPHIC</a:t>
            </a:r>
            <a:endParaRPr lang="en-US" altLang="en-US" sz="5697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2" name="TextBox 35">
            <a:extLst>
              <a:ext uri="{FF2B5EF4-FFF2-40B4-BE49-F238E27FC236}">
                <a16:creationId xmlns:a16="http://schemas.microsoft.com/office/drawing/2014/main" id="{15B85621-7494-7142-AC72-56FD7C3A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32" y="4624017"/>
            <a:ext cx="9506075" cy="2125598"/>
          </a:xfrm>
          <a:prstGeom prst="rect">
            <a:avLst/>
          </a:prstGeom>
          <a:solidFill>
            <a:srgbClr val="2967A0"/>
          </a:solidFill>
          <a:ln w="12700" cmpd="sng">
            <a:solidFill>
              <a:srgbClr val="2967A0"/>
            </a:solidFill>
            <a:miter lim="800000"/>
            <a:headEnd/>
            <a:tailEnd/>
          </a:ln>
        </p:spPr>
        <p:txBody>
          <a:bodyPr wrap="square" lIns="620202" tIns="620202" rIns="620202" bIns="620202">
            <a:spAutoFit/>
          </a:bodyPr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218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INTRODUCTION</a:t>
            </a:r>
            <a:endParaRPr lang="en-US" altLang="en-US" sz="5218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4" name="Text Box 27">
            <a:extLst>
              <a:ext uri="{FF2B5EF4-FFF2-40B4-BE49-F238E27FC236}">
                <a16:creationId xmlns:a16="http://schemas.microsoft.com/office/drawing/2014/main" id="{12211FC9-AA76-994F-88DC-A1AFBC10A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972" y="37848182"/>
            <a:ext cx="8414904" cy="3571923"/>
          </a:xfrm>
          <a:prstGeom prst="rect">
            <a:avLst/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lIns="512720" tIns="256361" rIns="512720" bIns="256361" anchor="ctr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34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GRAPHIC</a:t>
            </a:r>
            <a:endParaRPr lang="en-US" altLang="en-US" sz="5697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1" name="TextBox 58">
            <a:extLst>
              <a:ext uri="{FF2B5EF4-FFF2-40B4-BE49-F238E27FC236}">
                <a16:creationId xmlns:a16="http://schemas.microsoft.com/office/drawing/2014/main" id="{37A277BC-9486-F04E-BBC5-0B53E250A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362" y="7106909"/>
            <a:ext cx="8292266" cy="494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1251"/>
              </a:spcAft>
            </a:pPr>
            <a:r>
              <a:rPr lang="en-US" altLang="en-US" sz="3799" b="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SUBHEADING</a:t>
            </a: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Proin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sed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eros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fermentum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Morbi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tristique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convallis,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nisl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sagittis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purus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id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pede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tortor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at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in ligula.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sed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09" name="TextBox 35">
            <a:extLst>
              <a:ext uri="{FF2B5EF4-FFF2-40B4-BE49-F238E27FC236}">
                <a16:creationId xmlns:a16="http://schemas.microsoft.com/office/drawing/2014/main" id="{2A1A3698-0412-FD4F-883A-F8B5764B7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1063" y="4640262"/>
            <a:ext cx="9832086" cy="37859964"/>
          </a:xfrm>
          <a:prstGeom prst="rect">
            <a:avLst/>
          </a:prstGeom>
          <a:noFill/>
          <a:ln w="12700">
            <a:solidFill>
              <a:srgbClr val="2967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20202" tIns="620202" rIns="620202" bIns="620202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en-US" sz="3799">
              <a:cs typeface="Arial" panose="020B0604020202020204" pitchFamily="34" charset="0"/>
            </a:endParaRPr>
          </a:p>
        </p:txBody>
      </p:sp>
      <p:sp>
        <p:nvSpPr>
          <p:cNvPr id="87" name="TextBox 35">
            <a:extLst>
              <a:ext uri="{FF2B5EF4-FFF2-40B4-BE49-F238E27FC236}">
                <a16:creationId xmlns:a16="http://schemas.microsoft.com/office/drawing/2014/main" id="{15B85621-7494-7142-AC72-56FD7C3A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1062" y="4624017"/>
            <a:ext cx="9824958" cy="2125598"/>
          </a:xfrm>
          <a:prstGeom prst="rect">
            <a:avLst/>
          </a:prstGeom>
          <a:solidFill>
            <a:srgbClr val="2967A0"/>
          </a:solidFill>
          <a:ln w="12700" cmpd="sng">
            <a:solidFill>
              <a:srgbClr val="2967A0"/>
            </a:solidFill>
            <a:miter lim="800000"/>
            <a:headEnd/>
            <a:tailEnd/>
          </a:ln>
        </p:spPr>
        <p:txBody>
          <a:bodyPr wrap="square" lIns="620202" tIns="620202" rIns="620202" bIns="620202">
            <a:spAutoFit/>
          </a:bodyPr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218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RESULTS</a:t>
            </a:r>
            <a:endParaRPr lang="en-US" altLang="en-US" sz="5218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10" name="TextBox 35">
            <a:extLst>
              <a:ext uri="{FF2B5EF4-FFF2-40B4-BE49-F238E27FC236}">
                <a16:creationId xmlns:a16="http://schemas.microsoft.com/office/drawing/2014/main" id="{2A1A3698-0412-FD4F-883A-F8B5764B7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6198" y="4640264"/>
            <a:ext cx="9534397" cy="20154287"/>
          </a:xfrm>
          <a:prstGeom prst="rect">
            <a:avLst/>
          </a:prstGeom>
          <a:noFill/>
          <a:ln w="12700">
            <a:solidFill>
              <a:srgbClr val="2967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20202" tIns="620202" rIns="620202" bIns="620202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en-US" sz="3799">
              <a:cs typeface="Arial" panose="020B0604020202020204" pitchFamily="34" charset="0"/>
            </a:endParaRPr>
          </a:p>
        </p:txBody>
      </p:sp>
      <p:sp>
        <p:nvSpPr>
          <p:cNvPr id="88" name="TextBox 35">
            <a:extLst>
              <a:ext uri="{FF2B5EF4-FFF2-40B4-BE49-F238E27FC236}">
                <a16:creationId xmlns:a16="http://schemas.microsoft.com/office/drawing/2014/main" id="{15B85621-7494-7142-AC72-56FD7C3A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6200" y="4642904"/>
            <a:ext cx="9520981" cy="1985271"/>
          </a:xfrm>
          <a:prstGeom prst="rect">
            <a:avLst/>
          </a:prstGeom>
          <a:solidFill>
            <a:srgbClr val="2967A0"/>
          </a:solidFill>
          <a:ln w="12700" cmpd="sng">
            <a:solidFill>
              <a:srgbClr val="2967A0"/>
            </a:solidFill>
            <a:miter lim="800000"/>
            <a:headEnd/>
            <a:tailEnd/>
          </a:ln>
        </p:spPr>
        <p:txBody>
          <a:bodyPr wrap="square" lIns="620202" tIns="187825" rIns="620202" bIns="187825" anchor="ctr">
            <a:spAutoFit/>
          </a:bodyPr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218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CONCLUSIONS &amp; </a:t>
            </a:r>
          </a:p>
          <a:p>
            <a:pPr algn="ctr" eaLnBrk="1" hangingPunct="1"/>
            <a:r>
              <a:rPr lang="en-US" altLang="en-US" sz="5218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FUTURE WORK</a:t>
            </a:r>
            <a:endParaRPr lang="en-US" altLang="en-US" sz="5218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9" name="TextBox 35">
            <a:extLst>
              <a:ext uri="{FF2B5EF4-FFF2-40B4-BE49-F238E27FC236}">
                <a16:creationId xmlns:a16="http://schemas.microsoft.com/office/drawing/2014/main" id="{15B85621-7494-7142-AC72-56FD7C3A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32" y="19828881"/>
            <a:ext cx="9506075" cy="2125598"/>
          </a:xfrm>
          <a:prstGeom prst="rect">
            <a:avLst/>
          </a:prstGeom>
          <a:solidFill>
            <a:srgbClr val="2967A0"/>
          </a:solidFill>
          <a:ln w="12700" cmpd="sng">
            <a:solidFill>
              <a:srgbClr val="2967A0"/>
            </a:solidFill>
            <a:miter lim="800000"/>
            <a:headEnd/>
            <a:tailEnd/>
          </a:ln>
        </p:spPr>
        <p:txBody>
          <a:bodyPr wrap="square" lIns="620202" tIns="620202" rIns="620202" bIns="620202">
            <a:spAutoFit/>
          </a:bodyPr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218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METHODOLOGY</a:t>
            </a:r>
            <a:endParaRPr lang="en-US" altLang="en-US" sz="5218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0" name="TextBox 58">
            <a:extLst>
              <a:ext uri="{FF2B5EF4-FFF2-40B4-BE49-F238E27FC236}">
                <a16:creationId xmlns:a16="http://schemas.microsoft.com/office/drawing/2014/main" id="{37A277BC-9486-F04E-BBC5-0B53E250A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2892" y="7106907"/>
            <a:ext cx="8504041" cy="10654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1251"/>
              </a:spcAft>
            </a:pPr>
            <a:r>
              <a:rPr lang="en-US" altLang="en-US" sz="3799" b="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SUBHEADING</a:t>
            </a: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1" name="TextBox 58">
            <a:extLst>
              <a:ext uri="{FF2B5EF4-FFF2-40B4-BE49-F238E27FC236}">
                <a16:creationId xmlns:a16="http://schemas.microsoft.com/office/drawing/2014/main" id="{37A277BC-9486-F04E-BBC5-0B53E250A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362" y="22477834"/>
            <a:ext cx="8292266" cy="12912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1251"/>
              </a:spcAft>
            </a:pPr>
            <a:r>
              <a:rPr lang="en-US" altLang="en-US" sz="3799" b="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SUBHEADING</a:t>
            </a: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Nam vitae ipsum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1"/>
              </a:spcAft>
            </a:pP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1"/>
              </a:spcAft>
            </a:pP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1"/>
              </a:spcAft>
            </a:pP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1"/>
              </a:spcAft>
            </a:pP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1"/>
              </a:spcAft>
            </a:pP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11" name="TextBox 35">
            <a:extLst>
              <a:ext uri="{FF2B5EF4-FFF2-40B4-BE49-F238E27FC236}">
                <a16:creationId xmlns:a16="http://schemas.microsoft.com/office/drawing/2014/main" id="{2A1A3698-0412-FD4F-883A-F8B5764B7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6198" y="25167992"/>
            <a:ext cx="9534397" cy="10222537"/>
          </a:xfrm>
          <a:prstGeom prst="rect">
            <a:avLst/>
          </a:prstGeom>
          <a:noFill/>
          <a:ln w="12700">
            <a:solidFill>
              <a:srgbClr val="2967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20202" tIns="620202" rIns="620202" bIns="620202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en-US" sz="3799">
              <a:cs typeface="Arial" panose="020B0604020202020204" pitchFamily="34" charset="0"/>
            </a:endParaRPr>
          </a:p>
        </p:txBody>
      </p:sp>
      <p:sp>
        <p:nvSpPr>
          <p:cNvPr id="92" name="TextBox 35">
            <a:extLst>
              <a:ext uri="{FF2B5EF4-FFF2-40B4-BE49-F238E27FC236}">
                <a16:creationId xmlns:a16="http://schemas.microsoft.com/office/drawing/2014/main" id="{15B85621-7494-7142-AC72-56FD7C3A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6200" y="25167991"/>
            <a:ext cx="9520981" cy="2125598"/>
          </a:xfrm>
          <a:prstGeom prst="rect">
            <a:avLst/>
          </a:prstGeom>
          <a:solidFill>
            <a:srgbClr val="2967A0"/>
          </a:solidFill>
          <a:ln w="12700" cmpd="sng">
            <a:solidFill>
              <a:srgbClr val="2967A0"/>
            </a:solidFill>
            <a:miter lim="800000"/>
            <a:headEnd/>
            <a:tailEnd/>
          </a:ln>
        </p:spPr>
        <p:txBody>
          <a:bodyPr wrap="square" lIns="620202" tIns="620202" rIns="620202" bIns="620202">
            <a:spAutoFit/>
          </a:bodyPr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218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REFERENCES</a:t>
            </a:r>
            <a:endParaRPr lang="en-US" altLang="en-US" sz="5218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13" name="TextBox 35">
            <a:extLst>
              <a:ext uri="{FF2B5EF4-FFF2-40B4-BE49-F238E27FC236}">
                <a16:creationId xmlns:a16="http://schemas.microsoft.com/office/drawing/2014/main" id="{2A1A3698-0412-FD4F-883A-F8B5764B7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6198" y="35768837"/>
            <a:ext cx="9534397" cy="6731389"/>
          </a:xfrm>
          <a:prstGeom prst="rect">
            <a:avLst/>
          </a:prstGeom>
          <a:noFill/>
          <a:ln w="12700">
            <a:solidFill>
              <a:srgbClr val="2967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20202" tIns="620202" rIns="620202" bIns="620202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en-US" sz="3799">
              <a:cs typeface="Arial" panose="020B0604020202020204" pitchFamily="34" charset="0"/>
            </a:endParaRPr>
          </a:p>
        </p:txBody>
      </p:sp>
      <p:sp>
        <p:nvSpPr>
          <p:cNvPr id="93" name="TextBox 35">
            <a:extLst>
              <a:ext uri="{FF2B5EF4-FFF2-40B4-BE49-F238E27FC236}">
                <a16:creationId xmlns:a16="http://schemas.microsoft.com/office/drawing/2014/main" id="{15B85621-7494-7142-AC72-56FD7C3A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6200" y="35722584"/>
            <a:ext cx="9520981" cy="2125598"/>
          </a:xfrm>
          <a:prstGeom prst="rect">
            <a:avLst/>
          </a:prstGeom>
          <a:solidFill>
            <a:srgbClr val="2967A0"/>
          </a:solidFill>
          <a:ln w="12700" cmpd="sng">
            <a:solidFill>
              <a:srgbClr val="2967A0"/>
            </a:solidFill>
            <a:miter lim="800000"/>
            <a:headEnd/>
            <a:tailEnd/>
          </a:ln>
        </p:spPr>
        <p:txBody>
          <a:bodyPr wrap="square" lIns="620202" tIns="620202" rIns="620202" bIns="620202">
            <a:spAutoFit/>
          </a:bodyPr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218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ACKNOWLEDGMENTS</a:t>
            </a:r>
            <a:endParaRPr lang="en-US" altLang="en-US" sz="5218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7" name="TextBox 63">
            <a:extLst>
              <a:ext uri="{FF2B5EF4-FFF2-40B4-BE49-F238E27FC236}">
                <a16:creationId xmlns:a16="http://schemas.microsoft.com/office/drawing/2014/main" id="{6DDD6035-C194-154E-8960-BF5A87E48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26441" y="27793188"/>
            <a:ext cx="9134383" cy="702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758695" indent="-758695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  <a:p>
            <a:pPr marL="758695" indent="-758695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  <a:p>
            <a:pPr marL="758695" indent="-758695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sed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  <a:p>
            <a:pPr marL="758695" indent="-758695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marL="758695" indent="-758695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eros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fermentum id,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marL="758695" indent="-758695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  <a:p>
            <a:pPr marL="758695" indent="-758695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  <a:p>
            <a:pPr marL="758695" indent="-758695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  <a:p>
            <a:pPr eaLnBrk="1" hangingPunct="1">
              <a:lnSpc>
                <a:spcPct val="120000"/>
              </a:lnSpc>
            </a:pPr>
            <a:endParaRPr lang="en-US" altLang="en-US" sz="3339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8" name="TextBox 58">
            <a:extLst>
              <a:ext uri="{FF2B5EF4-FFF2-40B4-BE49-F238E27FC236}">
                <a16:creationId xmlns:a16="http://schemas.microsoft.com/office/drawing/2014/main" id="{37A277BC-9486-F04E-BBC5-0B53E250A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2892" y="23450592"/>
            <a:ext cx="8504041" cy="108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1251"/>
              </a:spcAft>
            </a:pPr>
            <a:r>
              <a:rPr lang="en-US" altLang="en-US" sz="3799" b="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SUBHEADING</a:t>
            </a: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1" name="Text Box 27">
            <a:extLst>
              <a:ext uri="{FF2B5EF4-FFF2-40B4-BE49-F238E27FC236}">
                <a16:creationId xmlns:a16="http://schemas.microsoft.com/office/drawing/2014/main" id="{9F62912A-2964-4347-BC77-279C666F1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2892" y="19489908"/>
            <a:ext cx="8504041" cy="3313513"/>
          </a:xfrm>
          <a:prstGeom prst="rect">
            <a:avLst/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lIns="512720" tIns="256361" rIns="512720" bIns="256361" anchor="ctr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34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GRAPHIC</a:t>
            </a:r>
            <a:endParaRPr lang="en-US" altLang="en-US" sz="5697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2" name="Text Box 27">
            <a:extLst>
              <a:ext uri="{FF2B5EF4-FFF2-40B4-BE49-F238E27FC236}">
                <a16:creationId xmlns:a16="http://schemas.microsoft.com/office/drawing/2014/main" id="{9F62912A-2964-4347-BC77-279C666F1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4151" y="35768837"/>
            <a:ext cx="8476195" cy="5651268"/>
          </a:xfrm>
          <a:prstGeom prst="rect">
            <a:avLst/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lIns="512720" tIns="256361" rIns="512720" bIns="256361" anchor="ctr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34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GRAPHIC</a:t>
            </a:r>
            <a:endParaRPr lang="en-US" altLang="en-US" sz="5697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3" name="Text Box 27">
            <a:extLst>
              <a:ext uri="{FF2B5EF4-FFF2-40B4-BE49-F238E27FC236}">
                <a16:creationId xmlns:a16="http://schemas.microsoft.com/office/drawing/2014/main" id="{9F62912A-2964-4347-BC77-279C666F1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08312" y="12616905"/>
            <a:ext cx="8278073" cy="4718442"/>
          </a:xfrm>
          <a:prstGeom prst="rect">
            <a:avLst/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lIns="512720" tIns="256361" rIns="512720" bIns="256361" anchor="ctr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34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GRAPHIC</a:t>
            </a:r>
            <a:endParaRPr lang="en-US" altLang="en-US" sz="5697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6" name="TextBox 58">
            <a:extLst>
              <a:ext uri="{FF2B5EF4-FFF2-40B4-BE49-F238E27FC236}">
                <a16:creationId xmlns:a16="http://schemas.microsoft.com/office/drawing/2014/main" id="{37A277BC-9486-F04E-BBC5-0B53E250A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1163" y="7106905"/>
            <a:ext cx="8305268" cy="463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1251"/>
              </a:spcAft>
            </a:pPr>
            <a:r>
              <a:rPr lang="en-US" altLang="en-US" sz="3799" b="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SUBHEADING</a:t>
            </a: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Proin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sed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eros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fermentum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Morbi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tristique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convallis,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nisl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sagittis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purus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id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pede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tortor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at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in ligula.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sed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07" name="TextBox 58">
            <a:extLst>
              <a:ext uri="{FF2B5EF4-FFF2-40B4-BE49-F238E27FC236}">
                <a16:creationId xmlns:a16="http://schemas.microsoft.com/office/drawing/2014/main" id="{37A277BC-9486-F04E-BBC5-0B53E250A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1163" y="18062273"/>
            <a:ext cx="8305268" cy="6421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1251"/>
              </a:spcAft>
            </a:pPr>
            <a:r>
              <a:rPr lang="en-US" altLang="en-US" sz="3799" b="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SUBHEADING</a:t>
            </a: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1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</a:p>
        </p:txBody>
      </p:sp>
    </p:spTree>
    <p:extLst>
      <p:ext uri="{BB962C8B-B14F-4D97-AF65-F5344CB8AC3E}">
        <p14:creationId xmlns:p14="http://schemas.microsoft.com/office/powerpoint/2010/main" val="159115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5_Office Theme</Template>
  <TotalTime>25206</TotalTime>
  <Words>1160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Roboto</vt:lpstr>
      <vt:lpstr>5_Office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pmusilek</cp:lastModifiedBy>
  <cp:revision>57</cp:revision>
  <cp:lastPrinted>2024-02-08T04:41:30Z</cp:lastPrinted>
  <dcterms:created xsi:type="dcterms:W3CDTF">2021-08-26T15:54:54Z</dcterms:created>
  <dcterms:modified xsi:type="dcterms:W3CDTF">2025-05-20T16:21:47Z</dcterms:modified>
</cp:coreProperties>
</file>